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69" r:id="rId2"/>
    <p:sldId id="270" r:id="rId3"/>
    <p:sldId id="271" r:id="rId4"/>
    <p:sldId id="272" r:id="rId5"/>
    <p:sldId id="273" r:id="rId6"/>
    <p:sldId id="275" r:id="rId7"/>
    <p:sldId id="274" r:id="rId8"/>
    <p:sldId id="265" r:id="rId9"/>
    <p:sldId id="267" r:id="rId10"/>
    <p:sldId id="276" r:id="rId11"/>
  </p:sldIdLst>
  <p:sldSz cx="9144000" cy="5143500" type="screen16x9"/>
  <p:notesSz cx="6797675" cy="9928225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MetaKorrespondenz" charset="0"/>
        <a:ea typeface="ヒラギノ角ゴ Pro W3" charset="0"/>
        <a:cs typeface="ヒラギノ角ゴ Pro W3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MetaKorrespondenz" charset="0"/>
        <a:ea typeface="ヒラギノ角ゴ Pro W3" charset="0"/>
        <a:cs typeface="ヒラギノ角ゴ Pro W3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MetaKorrespondenz" charset="0"/>
        <a:ea typeface="ヒラギノ角ゴ Pro W3" charset="0"/>
        <a:cs typeface="ヒラギノ角ゴ Pro W3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MetaKorrespondenz" charset="0"/>
        <a:ea typeface="ヒラギノ角ゴ Pro W3" charset="0"/>
        <a:cs typeface="ヒラギノ角ゴ Pro W3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MetaKorrespondenz" charset="0"/>
        <a:ea typeface="ヒラギノ角ゴ Pro W3" charset="0"/>
        <a:cs typeface="ヒラギノ角ゴ Pro W3" charset="0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MetaKorrespondenz" charset="0"/>
        <a:ea typeface="ヒラギノ角ゴ Pro W3" charset="0"/>
        <a:cs typeface="ヒラギノ角ゴ Pro W3" charset="0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MetaKorrespondenz" charset="0"/>
        <a:ea typeface="ヒラギノ角ゴ Pro W3" charset="0"/>
        <a:cs typeface="ヒラギノ角ゴ Pro W3" charset="0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MetaKorrespondenz" charset="0"/>
        <a:ea typeface="ヒラギノ角ゴ Pro W3" charset="0"/>
        <a:cs typeface="ヒラギノ角ゴ Pro W3" charset="0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MetaKorrespondenz" charset="0"/>
        <a:ea typeface="ヒラギノ角ゴ Pro W3" charset="0"/>
        <a:cs typeface="ヒラギノ角ゴ Pro W3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486">
          <p15:clr>
            <a:srgbClr val="A4A3A4"/>
          </p15:clr>
        </p15:guide>
        <p15:guide id="2" pos="5629">
          <p15:clr>
            <a:srgbClr val="A4A3A4"/>
          </p15:clr>
        </p15:guide>
        <p15:guide id="3" pos="14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 frameSlides="1"/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E72"/>
    <a:srgbClr val="003E99"/>
    <a:srgbClr val="D0DBF0"/>
    <a:srgbClr val="2B4A81"/>
    <a:srgbClr val="00508F"/>
    <a:srgbClr val="D0D8E3"/>
    <a:srgbClr val="CFDDF5"/>
    <a:srgbClr val="304D96"/>
    <a:srgbClr val="365DA2"/>
    <a:srgbClr val="29388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431" autoAdjust="0"/>
    <p:restoredTop sz="94660"/>
  </p:normalViewPr>
  <p:slideViewPr>
    <p:cSldViewPr snapToObjects="1">
      <p:cViewPr varScale="1">
        <p:scale>
          <a:sx n="204" d="100"/>
          <a:sy n="204" d="100"/>
        </p:scale>
        <p:origin x="654" y="174"/>
      </p:cViewPr>
      <p:guideLst>
        <p:guide orient="horz" pos="486"/>
        <p:guide pos="5629"/>
        <p:guide pos="141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4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14541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14541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975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14541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88" y="942975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91B2321F-6B8E-6542-BDC7-972C05FD0472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021062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132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0488" y="744538"/>
            <a:ext cx="6616700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132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16463"/>
            <a:ext cx="5438775" cy="4467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/>
              <a:t>Textmasterformate durch Klicken bearbeiten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  <a:p>
            <a:pPr lvl="3"/>
            <a:r>
              <a:rPr lang="de-DE" noProof="0"/>
              <a:t>Vierte Ebene</a:t>
            </a:r>
          </a:p>
          <a:p>
            <a:pPr lvl="4"/>
            <a:r>
              <a:rPr lang="de-DE" noProof="0"/>
              <a:t>Fünfte Ebene</a:t>
            </a:r>
          </a:p>
        </p:txBody>
      </p:sp>
      <p:sp>
        <p:nvSpPr>
          <p:cNvPr id="132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975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132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2975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44E1E797-E05C-E94D-9903-68DAA2F1C622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5101724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ヒラギノ角ゴ Pro W3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ヒラギノ角ゴ Pro W3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ヒラギノ角ゴ Pro W3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ヒラギノ角ゴ Pro W3" charset="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223838" y="2914650"/>
            <a:ext cx="8712200" cy="1601316"/>
          </a:xfrm>
        </p:spPr>
        <p:txBody>
          <a:bodyPr/>
          <a:lstStyle>
            <a:lvl1pPr marL="0" indent="0" algn="l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e-DE" dirty="0" smtClean="0"/>
              <a:t>Formatvorlage des Untertitelmasters durch Klicken bearbeiten</a:t>
            </a:r>
            <a:endParaRPr lang="de-DE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 smtClean="0"/>
              <a:t>10.10.2018</a:t>
            </a:r>
            <a:endParaRPr lang="de-DE" altLang="de-DE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r>
              <a:rPr lang="de-DE" altLang="de-DE" smtClean="0">
                <a:latin typeface="Calibri"/>
                <a:cs typeface="Calibri"/>
              </a:rPr>
              <a:t>© Max Musterfrau c/o IHK-Akademie Ostwestfalen GmbH</a:t>
            </a:r>
            <a:endParaRPr lang="de-DE" altLang="de-DE" dirty="0">
              <a:latin typeface="Calibri"/>
              <a:cs typeface="Calibri"/>
            </a:endParaRPr>
          </a:p>
        </p:txBody>
      </p:sp>
      <p:sp>
        <p:nvSpPr>
          <p:cNvPr id="8" name="Foliennummernplatzhalter 2"/>
          <p:cNvSpPr>
            <a:spLocks noGrp="1"/>
          </p:cNvSpPr>
          <p:nvPr>
            <p:ph type="sldNum" sz="quarter" idx="4"/>
          </p:nvPr>
        </p:nvSpPr>
        <p:spPr>
          <a:xfrm>
            <a:off x="8460432" y="249238"/>
            <a:ext cx="475606" cy="280987"/>
          </a:xfrm>
          <a:prstGeom prst="rect">
            <a:avLst/>
          </a:prstGeom>
        </p:spPr>
        <p:txBody>
          <a:bodyPr vert="horz" lIns="0" tIns="45720" rIns="0" bIns="46800" rtlCol="0" anchor="ctr"/>
          <a:lstStyle>
            <a:lvl1pPr algn="r">
              <a:defRPr sz="1000" b="1" i="0">
                <a:solidFill>
                  <a:schemeClr val="tx1"/>
                </a:solidFill>
                <a:latin typeface="+mj-lt"/>
              </a:defRPr>
            </a:lvl1pPr>
          </a:lstStyle>
          <a:p>
            <a:fld id="{5241DCF0-0B3D-CE4C-87F5-411F91F3E96A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938610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228424" y="1131590"/>
            <a:ext cx="8712200" cy="3744416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Titel 1"/>
          <p:cNvSpPr>
            <a:spLocks noGrp="1"/>
          </p:cNvSpPr>
          <p:nvPr>
            <p:ph type="title"/>
          </p:nvPr>
        </p:nvSpPr>
        <p:spPr>
          <a:xfrm>
            <a:off x="223838" y="771549"/>
            <a:ext cx="8712200" cy="291679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9" name="Foliennummernplatzhalter 2"/>
          <p:cNvSpPr>
            <a:spLocks noGrp="1"/>
          </p:cNvSpPr>
          <p:nvPr>
            <p:ph type="sldNum" sz="quarter" idx="4"/>
          </p:nvPr>
        </p:nvSpPr>
        <p:spPr>
          <a:xfrm>
            <a:off x="8460432" y="249238"/>
            <a:ext cx="475606" cy="280987"/>
          </a:xfrm>
          <a:prstGeom prst="rect">
            <a:avLst/>
          </a:prstGeom>
        </p:spPr>
        <p:txBody>
          <a:bodyPr vert="horz" lIns="0" tIns="45720" rIns="0" bIns="46800" rtlCol="0" anchor="ctr"/>
          <a:lstStyle>
            <a:lvl1pPr algn="r">
              <a:defRPr sz="1000" b="1" i="0">
                <a:solidFill>
                  <a:schemeClr val="tx1"/>
                </a:solidFill>
                <a:latin typeface="+mj-lt"/>
              </a:defRPr>
            </a:lvl1pPr>
          </a:lstStyle>
          <a:p>
            <a:fld id="{5241DCF0-0B3D-CE4C-87F5-411F91F3E96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1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292552" y="4901306"/>
            <a:ext cx="648072" cy="1907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45720" rIns="0" bIns="0" numCol="1" anchor="t" anchorCtr="0" compatLnSpc="1">
            <a:prstTxWarp prst="textNoShape">
              <a:avLst/>
            </a:prstTxWarp>
          </a:bodyPr>
          <a:lstStyle>
            <a:lvl1pPr algn="r">
              <a:defRPr sz="800" b="0" i="0" baseline="0">
                <a:latin typeface="Calibri"/>
                <a:ea typeface="+mn-ea"/>
                <a:cs typeface="Calibri"/>
              </a:defRPr>
            </a:lvl1pPr>
          </a:lstStyle>
          <a:p>
            <a:pPr>
              <a:defRPr/>
            </a:pPr>
            <a:r>
              <a:rPr lang="de-DE" altLang="de-DE" dirty="0" smtClean="0"/>
              <a:t>10.10.2018</a:t>
            </a:r>
            <a:endParaRPr lang="de-DE" altLang="de-DE" dirty="0"/>
          </a:p>
        </p:txBody>
      </p:sp>
      <p:sp>
        <p:nvSpPr>
          <p:cNvPr id="1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23838" y="4901306"/>
            <a:ext cx="6980185" cy="1907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45720" rIns="0" bIns="0" numCol="1" anchor="t" anchorCtr="0" compatLnSpc="1">
            <a:prstTxWarp prst="textNoShape">
              <a:avLst/>
            </a:prstTxWarp>
          </a:bodyPr>
          <a:lstStyle>
            <a:lvl1pPr algn="l">
              <a:defRPr sz="800" baseline="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de-DE" altLang="de-DE" dirty="0" smtClean="0">
                <a:latin typeface="Calibri"/>
                <a:cs typeface="Calibri"/>
              </a:rPr>
              <a:t>© Max Musterfrau c/o IHK-Akademie Ostwestfalen GmbH</a:t>
            </a:r>
            <a:endParaRPr lang="de-DE" altLang="de-DE" dirty="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3977838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876256" y="843556"/>
            <a:ext cx="2066400" cy="4104457"/>
          </a:xfrm>
          <a:prstGeom prst="rect">
            <a:avLst/>
          </a:prstGeo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223838" y="843557"/>
            <a:ext cx="6652418" cy="4104457"/>
          </a:xfrm>
        </p:spPr>
        <p:txBody>
          <a:bodyPr vert="eaVert"/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8" name="Foliennummernplatzhalter 2"/>
          <p:cNvSpPr>
            <a:spLocks noGrp="1"/>
          </p:cNvSpPr>
          <p:nvPr>
            <p:ph type="sldNum" sz="quarter" idx="4"/>
          </p:nvPr>
        </p:nvSpPr>
        <p:spPr>
          <a:xfrm>
            <a:off x="8460432" y="249238"/>
            <a:ext cx="475606" cy="280987"/>
          </a:xfrm>
          <a:prstGeom prst="rect">
            <a:avLst/>
          </a:prstGeom>
        </p:spPr>
        <p:txBody>
          <a:bodyPr vert="horz" lIns="0" tIns="45720" rIns="0" bIns="46800" rtlCol="0" anchor="ctr"/>
          <a:lstStyle>
            <a:lvl1pPr algn="r">
              <a:defRPr sz="1000" b="1" i="0">
                <a:solidFill>
                  <a:schemeClr val="tx1"/>
                </a:solidFill>
                <a:latin typeface="+mj-lt"/>
              </a:defRPr>
            </a:lvl1pPr>
          </a:lstStyle>
          <a:p>
            <a:fld id="{5241DCF0-0B3D-CE4C-87F5-411F91F3E96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292552" y="4901306"/>
            <a:ext cx="648072" cy="1907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45720" rIns="0" bIns="0" numCol="1" anchor="t" anchorCtr="0" compatLnSpc="1">
            <a:prstTxWarp prst="textNoShape">
              <a:avLst/>
            </a:prstTxWarp>
          </a:bodyPr>
          <a:lstStyle>
            <a:lvl1pPr algn="r">
              <a:defRPr sz="800" b="0" i="0" baseline="0">
                <a:latin typeface="Calibri"/>
                <a:ea typeface="+mn-ea"/>
                <a:cs typeface="Calibri"/>
              </a:defRPr>
            </a:lvl1pPr>
          </a:lstStyle>
          <a:p>
            <a:pPr>
              <a:defRPr/>
            </a:pPr>
            <a:r>
              <a:rPr lang="de-DE" altLang="de-DE" dirty="0" smtClean="0"/>
              <a:t>10.10.2018</a:t>
            </a:r>
            <a:endParaRPr lang="de-DE" altLang="de-DE" dirty="0"/>
          </a:p>
        </p:txBody>
      </p:sp>
      <p:sp>
        <p:nvSpPr>
          <p:cNvPr id="12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23838" y="4901306"/>
            <a:ext cx="6980185" cy="1907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45720" rIns="0" bIns="0" numCol="1" anchor="t" anchorCtr="0" compatLnSpc="1">
            <a:prstTxWarp prst="textNoShape">
              <a:avLst/>
            </a:prstTxWarp>
          </a:bodyPr>
          <a:lstStyle>
            <a:lvl1pPr algn="l">
              <a:defRPr sz="800" baseline="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de-DE" altLang="de-DE" dirty="0" smtClean="0">
                <a:latin typeface="Calibri"/>
                <a:cs typeface="Calibri"/>
              </a:rPr>
              <a:t>© Max Musterfrau c/o IHK-Akademie Ostwestfalen GmbH</a:t>
            </a:r>
            <a:endParaRPr lang="de-DE" altLang="de-DE" dirty="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6942850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23838" y="1275606"/>
            <a:ext cx="8716786" cy="3600400"/>
          </a:xfrm>
        </p:spPr>
        <p:txBody>
          <a:bodyPr/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 dirty="0" smtClean="0"/>
              <a:t>10.10.2018</a:t>
            </a:r>
            <a:endParaRPr lang="de-DE" altLang="de-DE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r>
              <a:rPr lang="de-DE" altLang="de-DE" dirty="0" smtClean="0">
                <a:latin typeface="Calibri"/>
                <a:cs typeface="Calibri"/>
              </a:rPr>
              <a:t>© Max Musterfrau c/o IHK-Akademie Ostwestfalen GmbH</a:t>
            </a:r>
            <a:endParaRPr lang="de-DE" altLang="de-DE" dirty="0">
              <a:latin typeface="Calibri"/>
              <a:cs typeface="Calibri"/>
            </a:endParaRPr>
          </a:p>
        </p:txBody>
      </p:sp>
      <p:sp>
        <p:nvSpPr>
          <p:cNvPr id="7" name="Titel 1"/>
          <p:cNvSpPr>
            <a:spLocks noGrp="1"/>
          </p:cNvSpPr>
          <p:nvPr>
            <p:ph type="title"/>
          </p:nvPr>
        </p:nvSpPr>
        <p:spPr>
          <a:xfrm>
            <a:off x="223838" y="771549"/>
            <a:ext cx="8716786" cy="291679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8" name="Foliennummernplatzhalter 2"/>
          <p:cNvSpPr>
            <a:spLocks noGrp="1"/>
          </p:cNvSpPr>
          <p:nvPr>
            <p:ph type="sldNum" sz="quarter" idx="4"/>
          </p:nvPr>
        </p:nvSpPr>
        <p:spPr>
          <a:xfrm>
            <a:off x="8460432" y="249238"/>
            <a:ext cx="475606" cy="280987"/>
          </a:xfrm>
          <a:prstGeom prst="rect">
            <a:avLst/>
          </a:prstGeom>
        </p:spPr>
        <p:txBody>
          <a:bodyPr vert="horz" lIns="0" tIns="45720" rIns="0" bIns="46800" rtlCol="0" anchor="ctr"/>
          <a:lstStyle>
            <a:lvl1pPr algn="r">
              <a:defRPr sz="1000" b="1" i="0">
                <a:solidFill>
                  <a:schemeClr val="tx1"/>
                </a:solidFill>
                <a:latin typeface="+mj-lt"/>
              </a:defRPr>
            </a:lvl1pPr>
          </a:lstStyle>
          <a:p>
            <a:fld id="{5241DCF0-0B3D-CE4C-87F5-411F91F3E96A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355512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3305176"/>
            <a:ext cx="8640960" cy="1570830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>
                <a:latin typeface="Calibri"/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251520" y="2180035"/>
            <a:ext cx="8640960" cy="112514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 smtClean="0"/>
              <a:t>10.10.2018</a:t>
            </a:r>
            <a:endParaRPr lang="de-DE" altLang="de-DE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r>
              <a:rPr lang="de-DE" altLang="de-DE" smtClean="0">
                <a:latin typeface="Calibri"/>
                <a:cs typeface="Calibri"/>
              </a:rPr>
              <a:t>© Max Musterfrau c/o IHK-Akademie Ostwestfalen GmbH</a:t>
            </a:r>
            <a:endParaRPr lang="de-DE" altLang="de-DE" dirty="0">
              <a:latin typeface="Calibri"/>
              <a:cs typeface="Calibri"/>
            </a:endParaRPr>
          </a:p>
        </p:txBody>
      </p:sp>
      <p:sp>
        <p:nvSpPr>
          <p:cNvPr id="7" name="Foliennummernplatzhalter 2"/>
          <p:cNvSpPr>
            <a:spLocks noGrp="1"/>
          </p:cNvSpPr>
          <p:nvPr>
            <p:ph type="sldNum" sz="quarter" idx="4"/>
          </p:nvPr>
        </p:nvSpPr>
        <p:spPr>
          <a:xfrm>
            <a:off x="8460432" y="249238"/>
            <a:ext cx="475606" cy="280987"/>
          </a:xfrm>
          <a:prstGeom prst="rect">
            <a:avLst/>
          </a:prstGeom>
        </p:spPr>
        <p:txBody>
          <a:bodyPr vert="horz" lIns="0" tIns="45720" rIns="0" bIns="46800" rtlCol="0" anchor="ctr"/>
          <a:lstStyle>
            <a:lvl1pPr algn="r">
              <a:defRPr sz="1000" b="1" i="0">
                <a:solidFill>
                  <a:schemeClr val="tx1"/>
                </a:solidFill>
                <a:latin typeface="+mj-lt"/>
              </a:defRPr>
            </a:lvl1pPr>
          </a:lstStyle>
          <a:p>
            <a:fld id="{5241DCF0-0B3D-CE4C-87F5-411F91F3E96A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295578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251520" y="1419622"/>
            <a:ext cx="4320480" cy="345638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4008" y="1419621"/>
            <a:ext cx="4296616" cy="345638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 smtClean="0"/>
              <a:t>10.10.2018</a:t>
            </a:r>
            <a:endParaRPr lang="de-DE" altLang="de-DE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r>
              <a:rPr lang="de-DE" altLang="de-DE" smtClean="0">
                <a:latin typeface="Calibri"/>
                <a:cs typeface="Calibri"/>
              </a:rPr>
              <a:t>© Max Musterfrau c/o IHK-Akademie Ostwestfalen GmbH</a:t>
            </a:r>
            <a:endParaRPr lang="de-DE" altLang="de-DE" dirty="0">
              <a:latin typeface="Calibri"/>
              <a:cs typeface="Calibri"/>
            </a:endParaRPr>
          </a:p>
        </p:txBody>
      </p:sp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251520" y="771549"/>
            <a:ext cx="8689104" cy="291679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8" name="Foliennummernplatzhalter 2"/>
          <p:cNvSpPr>
            <a:spLocks noGrp="1"/>
          </p:cNvSpPr>
          <p:nvPr>
            <p:ph type="sldNum" sz="quarter" idx="4"/>
          </p:nvPr>
        </p:nvSpPr>
        <p:spPr>
          <a:xfrm>
            <a:off x="8460432" y="249238"/>
            <a:ext cx="475606" cy="280987"/>
          </a:xfrm>
          <a:prstGeom prst="rect">
            <a:avLst/>
          </a:prstGeom>
        </p:spPr>
        <p:txBody>
          <a:bodyPr vert="horz" lIns="0" tIns="45720" rIns="0" bIns="46800" rtlCol="0" anchor="ctr"/>
          <a:lstStyle>
            <a:lvl1pPr algn="r">
              <a:defRPr sz="1000" b="1" i="0">
                <a:solidFill>
                  <a:schemeClr val="tx1"/>
                </a:solidFill>
                <a:latin typeface="+mj-lt"/>
              </a:defRPr>
            </a:lvl1pPr>
          </a:lstStyle>
          <a:p>
            <a:fld id="{5241DCF0-0B3D-CE4C-87F5-411F91F3E96A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0601270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771549"/>
            <a:ext cx="8689104" cy="291679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251520" y="1151335"/>
            <a:ext cx="424586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251520" y="1631156"/>
            <a:ext cx="4245868" cy="32448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716016" y="1151335"/>
            <a:ext cx="422460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716016" y="1631156"/>
            <a:ext cx="4224608" cy="32448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 smtClean="0"/>
              <a:t>10.10.2018</a:t>
            </a:r>
            <a:endParaRPr lang="de-DE" altLang="de-DE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r>
              <a:rPr lang="de-DE" altLang="de-DE" smtClean="0">
                <a:latin typeface="Calibri"/>
                <a:cs typeface="Calibri"/>
              </a:rPr>
              <a:t>© Max Musterfrau c/o IHK-Akademie Ostwestfalen GmbH</a:t>
            </a:r>
            <a:endParaRPr lang="de-DE" altLang="de-DE" dirty="0">
              <a:latin typeface="Calibri"/>
              <a:cs typeface="Calibri"/>
            </a:endParaRPr>
          </a:p>
        </p:txBody>
      </p:sp>
      <p:sp>
        <p:nvSpPr>
          <p:cNvPr id="10" name="Foliennummernplatzhalter 2"/>
          <p:cNvSpPr>
            <a:spLocks noGrp="1"/>
          </p:cNvSpPr>
          <p:nvPr>
            <p:ph type="sldNum" sz="quarter" idx="12"/>
          </p:nvPr>
        </p:nvSpPr>
        <p:spPr>
          <a:xfrm>
            <a:off x="8460432" y="249238"/>
            <a:ext cx="475606" cy="280987"/>
          </a:xfrm>
          <a:prstGeom prst="rect">
            <a:avLst/>
          </a:prstGeom>
        </p:spPr>
        <p:txBody>
          <a:bodyPr vert="horz" lIns="0" tIns="45720" rIns="0" bIns="46800" rtlCol="0" anchor="ctr"/>
          <a:lstStyle>
            <a:lvl1pPr algn="r">
              <a:defRPr sz="1000" b="1" i="0">
                <a:solidFill>
                  <a:schemeClr val="tx1"/>
                </a:solidFill>
                <a:latin typeface="+mj-lt"/>
              </a:defRPr>
            </a:lvl1pPr>
          </a:lstStyle>
          <a:p>
            <a:fld id="{5241DCF0-0B3D-CE4C-87F5-411F91F3E96A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30351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 smtClean="0"/>
              <a:t>10.10.2018</a:t>
            </a:r>
            <a:endParaRPr lang="de-DE" altLang="de-DE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r>
              <a:rPr lang="de-DE" altLang="de-DE" smtClean="0">
                <a:latin typeface="Calibri"/>
                <a:cs typeface="Calibri"/>
              </a:rPr>
              <a:t>© Max Musterfrau c/o IHK-Akademie Ostwestfalen GmbH</a:t>
            </a:r>
            <a:endParaRPr lang="de-DE" altLang="de-DE" dirty="0">
              <a:latin typeface="Calibri"/>
              <a:cs typeface="Calibri"/>
            </a:endParaRPr>
          </a:p>
        </p:txBody>
      </p:sp>
      <p:sp>
        <p:nvSpPr>
          <p:cNvPr id="6" name="Titel 1"/>
          <p:cNvSpPr>
            <a:spLocks noGrp="1"/>
          </p:cNvSpPr>
          <p:nvPr>
            <p:ph type="title"/>
          </p:nvPr>
        </p:nvSpPr>
        <p:spPr>
          <a:xfrm>
            <a:off x="251520" y="771549"/>
            <a:ext cx="8689104" cy="291679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7" name="Foliennummernplatzhalter 2"/>
          <p:cNvSpPr>
            <a:spLocks noGrp="1"/>
          </p:cNvSpPr>
          <p:nvPr>
            <p:ph type="sldNum" sz="quarter" idx="4"/>
          </p:nvPr>
        </p:nvSpPr>
        <p:spPr>
          <a:xfrm>
            <a:off x="8460432" y="249238"/>
            <a:ext cx="475606" cy="280987"/>
          </a:xfrm>
          <a:prstGeom prst="rect">
            <a:avLst/>
          </a:prstGeom>
        </p:spPr>
        <p:txBody>
          <a:bodyPr vert="horz" lIns="0" tIns="45720" rIns="0" bIns="46800" rtlCol="0" anchor="ctr"/>
          <a:lstStyle>
            <a:lvl1pPr algn="r">
              <a:defRPr sz="1000" b="1" i="0">
                <a:solidFill>
                  <a:schemeClr val="tx1"/>
                </a:solidFill>
                <a:latin typeface="+mj-lt"/>
              </a:defRPr>
            </a:lvl1pPr>
          </a:lstStyle>
          <a:p>
            <a:fld id="{5241DCF0-0B3D-CE4C-87F5-411F91F3E96A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677177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oßes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 smtClean="0"/>
              <a:t>10.10.2018</a:t>
            </a:r>
            <a:endParaRPr lang="de-DE" altLang="de-DE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r>
              <a:rPr lang="de-DE" altLang="de-DE" smtClean="0">
                <a:latin typeface="Calibri"/>
                <a:cs typeface="Calibri"/>
              </a:rPr>
              <a:t>© Max Musterfrau c/o IHK-Akademie Ostwestfalen GmbH</a:t>
            </a:r>
            <a:endParaRPr lang="de-DE" altLang="de-DE" dirty="0">
              <a:latin typeface="Calibri"/>
              <a:cs typeface="Calibri"/>
            </a:endParaRPr>
          </a:p>
        </p:txBody>
      </p:sp>
      <p:sp>
        <p:nvSpPr>
          <p:cNvPr id="7" name="Bildplatzhalter 6"/>
          <p:cNvSpPr>
            <a:spLocks noGrp="1"/>
          </p:cNvSpPr>
          <p:nvPr>
            <p:ph type="pic" sz="quarter" idx="12"/>
          </p:nvPr>
        </p:nvSpPr>
        <p:spPr>
          <a:xfrm>
            <a:off x="223839" y="842962"/>
            <a:ext cx="8716786" cy="4058343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6" name="Foliennummernplatzhalter 2"/>
          <p:cNvSpPr>
            <a:spLocks noGrp="1"/>
          </p:cNvSpPr>
          <p:nvPr>
            <p:ph type="sldNum" sz="quarter" idx="4"/>
          </p:nvPr>
        </p:nvSpPr>
        <p:spPr>
          <a:xfrm>
            <a:off x="8460432" y="249238"/>
            <a:ext cx="475606" cy="280987"/>
          </a:xfrm>
          <a:prstGeom prst="rect">
            <a:avLst/>
          </a:prstGeom>
        </p:spPr>
        <p:txBody>
          <a:bodyPr vert="horz" lIns="0" tIns="45720" rIns="0" bIns="46800" rtlCol="0" anchor="ctr"/>
          <a:lstStyle>
            <a:lvl1pPr algn="r">
              <a:defRPr sz="1000" b="1" i="0">
                <a:solidFill>
                  <a:schemeClr val="tx1"/>
                </a:solidFill>
                <a:latin typeface="+mj-lt"/>
              </a:defRPr>
            </a:lvl1pPr>
          </a:lstStyle>
          <a:p>
            <a:fld id="{5241DCF0-0B3D-CE4C-87F5-411F91F3E96A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0649612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23838" y="846210"/>
            <a:ext cx="3241677" cy="8715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846210"/>
            <a:ext cx="5365574" cy="40297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23839" y="1707655"/>
            <a:ext cx="3241676" cy="316835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 smtClean="0"/>
              <a:t>10.10.2018</a:t>
            </a:r>
            <a:endParaRPr lang="de-DE" altLang="de-DE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r>
              <a:rPr lang="de-DE" altLang="de-DE" smtClean="0">
                <a:latin typeface="Calibri"/>
                <a:cs typeface="Calibri"/>
              </a:rPr>
              <a:t>© Max Musterfrau c/o IHK-Akademie Ostwestfalen GmbH</a:t>
            </a:r>
            <a:endParaRPr lang="de-DE" altLang="de-DE" dirty="0">
              <a:latin typeface="Calibri"/>
              <a:cs typeface="Calibri"/>
            </a:endParaRPr>
          </a:p>
        </p:txBody>
      </p:sp>
      <p:sp>
        <p:nvSpPr>
          <p:cNvPr id="8" name="Foliennummernplatzhalter 2"/>
          <p:cNvSpPr>
            <a:spLocks noGrp="1"/>
          </p:cNvSpPr>
          <p:nvPr>
            <p:ph type="sldNum" sz="quarter" idx="4"/>
          </p:nvPr>
        </p:nvSpPr>
        <p:spPr>
          <a:xfrm>
            <a:off x="8460432" y="249238"/>
            <a:ext cx="475606" cy="280987"/>
          </a:xfrm>
          <a:prstGeom prst="rect">
            <a:avLst/>
          </a:prstGeom>
        </p:spPr>
        <p:txBody>
          <a:bodyPr vert="horz" lIns="0" tIns="45720" rIns="0" bIns="46800" rtlCol="0" anchor="ctr"/>
          <a:lstStyle>
            <a:lvl1pPr algn="r">
              <a:defRPr sz="1000" b="1" i="0">
                <a:solidFill>
                  <a:schemeClr val="tx1"/>
                </a:solidFill>
                <a:latin typeface="+mj-lt"/>
              </a:defRPr>
            </a:lvl1pPr>
          </a:lstStyle>
          <a:p>
            <a:fld id="{5241DCF0-0B3D-CE4C-87F5-411F91F3E96A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9339785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23838" y="3919314"/>
            <a:ext cx="7027168" cy="425054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23838" y="843557"/>
            <a:ext cx="8718082" cy="3024337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 smtClean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23838" y="4344367"/>
            <a:ext cx="7027168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dirty="0" smtClean="0"/>
              <a:t>Textmasterformat bearbeiten</a:t>
            </a:r>
          </a:p>
        </p:txBody>
      </p:sp>
      <p:sp>
        <p:nvSpPr>
          <p:cNvPr id="11" name="Foliennummernplatzhalter 2"/>
          <p:cNvSpPr>
            <a:spLocks noGrp="1"/>
          </p:cNvSpPr>
          <p:nvPr>
            <p:ph type="sldNum" sz="quarter" idx="4"/>
          </p:nvPr>
        </p:nvSpPr>
        <p:spPr>
          <a:xfrm>
            <a:off x="8460432" y="249238"/>
            <a:ext cx="475606" cy="280987"/>
          </a:xfrm>
          <a:prstGeom prst="rect">
            <a:avLst/>
          </a:prstGeom>
        </p:spPr>
        <p:txBody>
          <a:bodyPr vert="horz" lIns="0" tIns="45720" rIns="0" bIns="46800" rtlCol="0" anchor="ctr"/>
          <a:lstStyle>
            <a:lvl1pPr algn="r">
              <a:defRPr sz="1000" b="1" i="0">
                <a:solidFill>
                  <a:schemeClr val="tx1"/>
                </a:solidFill>
                <a:latin typeface="+mj-lt"/>
              </a:defRPr>
            </a:lvl1pPr>
          </a:lstStyle>
          <a:p>
            <a:fld id="{5241DCF0-0B3D-CE4C-87F5-411F91F3E96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3" name="Rectangle 4"/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8292552" y="4901306"/>
            <a:ext cx="648072" cy="1907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45720" rIns="0" bIns="0" numCol="1" anchor="t" anchorCtr="0" compatLnSpc="1">
            <a:prstTxWarp prst="textNoShape">
              <a:avLst/>
            </a:prstTxWarp>
          </a:bodyPr>
          <a:lstStyle>
            <a:lvl1pPr algn="r">
              <a:defRPr sz="800" b="0" i="0" baseline="0">
                <a:latin typeface="Calibri"/>
                <a:ea typeface="+mn-ea"/>
                <a:cs typeface="Calibri"/>
              </a:defRPr>
            </a:lvl1pPr>
          </a:lstStyle>
          <a:p>
            <a:pPr>
              <a:defRPr/>
            </a:pPr>
            <a:r>
              <a:rPr lang="de-DE" altLang="de-DE" dirty="0" smtClean="0"/>
              <a:t>10.10.2018</a:t>
            </a:r>
            <a:endParaRPr lang="de-DE" altLang="de-DE" dirty="0"/>
          </a:p>
        </p:txBody>
      </p:sp>
      <p:sp>
        <p:nvSpPr>
          <p:cNvPr id="14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23838" y="4901306"/>
            <a:ext cx="6980185" cy="1907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45720" rIns="0" bIns="0" numCol="1" anchor="t" anchorCtr="0" compatLnSpc="1">
            <a:prstTxWarp prst="textNoShape">
              <a:avLst/>
            </a:prstTxWarp>
          </a:bodyPr>
          <a:lstStyle>
            <a:lvl1pPr algn="l">
              <a:defRPr sz="800" baseline="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de-DE" altLang="de-DE" dirty="0" smtClean="0">
                <a:latin typeface="Calibri"/>
                <a:cs typeface="Calibri"/>
              </a:rPr>
              <a:t>© Max Musterfrau c/o IHK-Akademie Ostwestfalen GmbH</a:t>
            </a:r>
            <a:endParaRPr lang="de-DE" altLang="de-DE" dirty="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0119822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G:\GAKA\Marketing_Öffentlichkeitsarbeit\Logos_Schriften_Unterschriften\Logo\Normal\RGB\IHK_Akademie_Logo_rgb.png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2651" y="156488"/>
            <a:ext cx="1940434" cy="442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3838" y="1491630"/>
            <a:ext cx="8716786" cy="33843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292552" y="4901306"/>
            <a:ext cx="648072" cy="1907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45720" rIns="0" bIns="0" numCol="1" anchor="t" anchorCtr="0" compatLnSpc="1">
            <a:prstTxWarp prst="textNoShape">
              <a:avLst/>
            </a:prstTxWarp>
          </a:bodyPr>
          <a:lstStyle>
            <a:lvl1pPr algn="r">
              <a:defRPr sz="800" b="0" i="0" baseline="0">
                <a:latin typeface="Calibri"/>
                <a:ea typeface="+mn-ea"/>
                <a:cs typeface="Calibri"/>
              </a:defRPr>
            </a:lvl1pPr>
          </a:lstStyle>
          <a:p>
            <a:pPr>
              <a:defRPr/>
            </a:pPr>
            <a:r>
              <a:rPr lang="de-DE" altLang="de-DE" dirty="0" smtClean="0"/>
              <a:t>10.10.2018</a:t>
            </a:r>
            <a:endParaRPr lang="de-DE" altLang="de-DE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23838" y="4901306"/>
            <a:ext cx="6980185" cy="1907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45720" rIns="0" bIns="0" numCol="1" anchor="t" anchorCtr="0" compatLnSpc="1">
            <a:prstTxWarp prst="textNoShape">
              <a:avLst/>
            </a:prstTxWarp>
          </a:bodyPr>
          <a:lstStyle>
            <a:lvl1pPr algn="l">
              <a:defRPr sz="800" baseline="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de-DE" altLang="de-DE" dirty="0" smtClean="0">
                <a:latin typeface="Calibri"/>
                <a:cs typeface="Calibri"/>
              </a:rPr>
              <a:t>© Max Musterfrau c/o IHK-Akademie Ostwestfalen GmbH</a:t>
            </a:r>
            <a:endParaRPr lang="de-DE" altLang="de-DE" dirty="0">
              <a:latin typeface="Calibri"/>
              <a:cs typeface="Calibri"/>
            </a:endParaRPr>
          </a:p>
        </p:txBody>
      </p:sp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223838" y="843558"/>
            <a:ext cx="8712000" cy="504056"/>
          </a:xfrm>
          <a:prstGeom prst="rect">
            <a:avLst/>
          </a:prstGeom>
        </p:spPr>
        <p:txBody>
          <a:bodyPr vert="horz" lIns="0" tIns="45720" rIns="0" bIns="45720" rtlCol="0" anchor="ctr">
            <a:normAutofit/>
          </a:bodyPr>
          <a:lstStyle/>
          <a:p>
            <a:r>
              <a:rPr lang="de-DE" dirty="0" smtClean="0"/>
              <a:t>Mastertitelformat bearbeiten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4"/>
          </p:nvPr>
        </p:nvSpPr>
        <p:spPr>
          <a:xfrm>
            <a:off x="8460432" y="249238"/>
            <a:ext cx="475606" cy="280987"/>
          </a:xfrm>
          <a:prstGeom prst="rect">
            <a:avLst/>
          </a:prstGeom>
        </p:spPr>
        <p:txBody>
          <a:bodyPr vert="horz" lIns="0" tIns="45720" rIns="0" bIns="46800" rtlCol="0" anchor="ctr"/>
          <a:lstStyle>
            <a:lvl1pPr algn="r">
              <a:defRPr sz="1000" b="1" i="0">
                <a:solidFill>
                  <a:schemeClr val="tx1"/>
                </a:solidFill>
                <a:latin typeface="+mj-lt"/>
              </a:defRPr>
            </a:lvl1pPr>
          </a:lstStyle>
          <a:p>
            <a:fld id="{5241DCF0-0B3D-CE4C-87F5-411F91F3E96A}" type="slidenum">
              <a:rPr lang="de-DE" smtClean="0"/>
              <a:pPr/>
              <a:t>‹Nr.›</a:t>
            </a:fld>
            <a:endParaRPr lang="de-DE" dirty="0"/>
          </a:p>
        </p:txBody>
      </p:sp>
      <p:cxnSp>
        <p:nvCxnSpPr>
          <p:cNvPr id="5" name="Gerade Verbindung 4"/>
          <p:cNvCxnSpPr/>
          <p:nvPr userDrawn="1"/>
        </p:nvCxnSpPr>
        <p:spPr>
          <a:xfrm>
            <a:off x="228624" y="771550"/>
            <a:ext cx="8712000" cy="0"/>
          </a:xfrm>
          <a:prstGeom prst="line">
            <a:avLst/>
          </a:prstGeom>
          <a:ln>
            <a:solidFill>
              <a:schemeClr val="accent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Gerade Verbindung 8"/>
          <p:cNvCxnSpPr/>
          <p:nvPr userDrawn="1"/>
        </p:nvCxnSpPr>
        <p:spPr>
          <a:xfrm>
            <a:off x="228624" y="4905183"/>
            <a:ext cx="8712000" cy="0"/>
          </a:xfrm>
          <a:prstGeom prst="line">
            <a:avLst/>
          </a:prstGeom>
          <a:ln>
            <a:solidFill>
              <a:schemeClr val="accent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5" r:id="rId1"/>
    <p:sldLayoutId id="2147483716" r:id="rId2"/>
    <p:sldLayoutId id="2147483717" r:id="rId3"/>
    <p:sldLayoutId id="2147483718" r:id="rId4"/>
    <p:sldLayoutId id="2147483719" r:id="rId5"/>
    <p:sldLayoutId id="2147483720" r:id="rId6"/>
    <p:sldLayoutId id="2147483721" r:id="rId7"/>
    <p:sldLayoutId id="2147483722" r:id="rId8"/>
    <p:sldLayoutId id="2147483723" r:id="rId9"/>
    <p:sldLayoutId id="2147483724" r:id="rId10"/>
    <p:sldLayoutId id="2147483725" r:id="rId11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>
          <a:solidFill>
            <a:schemeClr val="tx1"/>
          </a:solidFill>
          <a:latin typeface="+mj-lt"/>
          <a:ea typeface="ヒラギノ角ゴ Pro W3" charset="0"/>
          <a:cs typeface="ヒラギノ角ゴ Pro W3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>
          <a:solidFill>
            <a:srgbClr val="000000"/>
          </a:solidFill>
          <a:latin typeface="MetaKorrespondenz" pitchFamily="34" charset="0"/>
          <a:ea typeface="ヒラギノ角ゴ Pro W3" charset="0"/>
          <a:cs typeface="ヒラギノ角ゴ Pro W3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>
          <a:solidFill>
            <a:srgbClr val="000000"/>
          </a:solidFill>
          <a:latin typeface="MetaKorrespondenz" pitchFamily="34" charset="0"/>
          <a:ea typeface="ヒラギノ角ゴ Pro W3" charset="0"/>
          <a:cs typeface="ヒラギノ角ゴ Pro W3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>
          <a:solidFill>
            <a:srgbClr val="000000"/>
          </a:solidFill>
          <a:latin typeface="MetaKorrespondenz" pitchFamily="34" charset="0"/>
          <a:ea typeface="ヒラギノ角ゴ Pro W3" charset="0"/>
          <a:cs typeface="ヒラギノ角ゴ Pro W3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>
          <a:solidFill>
            <a:srgbClr val="000000"/>
          </a:solidFill>
          <a:latin typeface="MetaKorrespondenz" pitchFamily="34" charset="0"/>
          <a:ea typeface="ヒラギノ角ゴ Pro W3" charset="0"/>
          <a:cs typeface="ヒラギノ角ゴ Pro W3" charset="0"/>
        </a:defRPr>
      </a:lvl5pPr>
      <a:lvl6pPr marL="457200" algn="ctr" rtl="0" fontAlgn="base">
        <a:spcBef>
          <a:spcPct val="0"/>
        </a:spcBef>
        <a:spcAft>
          <a:spcPct val="0"/>
        </a:spcAft>
        <a:defRPr>
          <a:solidFill>
            <a:srgbClr val="000000"/>
          </a:solidFill>
          <a:latin typeface="MetaKorrespondenz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>
          <a:solidFill>
            <a:srgbClr val="000000"/>
          </a:solidFill>
          <a:latin typeface="MetaKorrespondenz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>
          <a:solidFill>
            <a:srgbClr val="000000"/>
          </a:solidFill>
          <a:latin typeface="MetaKorrespondenz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>
          <a:solidFill>
            <a:srgbClr val="000000"/>
          </a:solidFill>
          <a:latin typeface="MetaKorrespondenz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Arial"/>
        <a:buChar char="•"/>
        <a:defRPr sz="3200" b="0" i="0">
          <a:solidFill>
            <a:srgbClr val="003E72"/>
          </a:solidFill>
          <a:latin typeface="Calibri"/>
          <a:ea typeface="ヒラギノ角ゴ Pro W3" charset="0"/>
          <a:cs typeface="Calibri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Arial"/>
        <a:buChar char="•"/>
        <a:defRPr sz="2800" b="0" i="0">
          <a:solidFill>
            <a:srgbClr val="003E72"/>
          </a:solidFill>
          <a:latin typeface="Calibri"/>
          <a:ea typeface="ヒラギノ角ゴ Pro W3" charset="0"/>
          <a:cs typeface="Calibri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Arial"/>
        <a:buChar char="•"/>
        <a:defRPr sz="2400" b="0" i="0">
          <a:solidFill>
            <a:srgbClr val="003E72"/>
          </a:solidFill>
          <a:latin typeface="Calibri"/>
          <a:ea typeface="ヒラギノ角ゴ Pro W3" charset="0"/>
          <a:cs typeface="Calibri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Arial"/>
        <a:buChar char="•"/>
        <a:defRPr sz="2000" b="0" i="0">
          <a:solidFill>
            <a:srgbClr val="003E72"/>
          </a:solidFill>
          <a:latin typeface="+mn-lt"/>
          <a:ea typeface="ヒラギノ角ゴ Pro W3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Arial"/>
        <a:buChar char="•"/>
        <a:defRPr sz="2000" b="0" i="0">
          <a:solidFill>
            <a:srgbClr val="003E72"/>
          </a:solidFill>
          <a:latin typeface="Calibri"/>
          <a:ea typeface="ヒラギノ角ゴ Pro W3" charset="0"/>
          <a:cs typeface="Calibri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tertitel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/>
              <a:t>Seminar Buchführung im Mittelstand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 altLang="de-DE" smtClean="0"/>
              <a:t>10.10.2018</a:t>
            </a:r>
            <a:endParaRPr lang="de-DE" alt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 altLang="de-DE" smtClean="0">
                <a:latin typeface="Calibri"/>
                <a:cs typeface="Calibri"/>
              </a:rPr>
              <a:t>© Max Musterfrau c/o IHK-Akademie Ostwestfalen GmbH</a:t>
            </a:r>
            <a:endParaRPr lang="de-DE" altLang="de-DE" dirty="0">
              <a:latin typeface="Calibri"/>
              <a:cs typeface="Calibri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241DCF0-0B3D-CE4C-87F5-411F91F3E96A}" type="slidenum">
              <a:rPr lang="de-DE" smtClean="0"/>
              <a:pPr/>
              <a:t>1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60199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IHK-Akademie Ostwestfalen</a:t>
            </a:r>
            <a:endParaRPr lang="de-DE" dirty="0"/>
          </a:p>
        </p:txBody>
      </p:sp>
      <p:pic>
        <p:nvPicPr>
          <p:cNvPr id="8" name="Bildplatzhalter 7" descr="_DSC5564.jpg"/>
          <p:cNvPicPr>
            <a:picLocks noGrp="1" noChangeAspect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982" b="23982"/>
          <a:stretch>
            <a:fillRect/>
          </a:stretch>
        </p:blipFill>
        <p:spPr/>
      </p:pic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de-DE" dirty="0" smtClean="0"/>
              <a:t>Hier lässt es sich gut lernen! Danke für Ihr Vertrauen und Ihre Aufmerksamkeit.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241DCF0-0B3D-CE4C-87F5-411F91F3E96A}" type="slidenum">
              <a:rPr lang="de-DE" smtClean="0"/>
              <a:pPr/>
              <a:t>10</a:t>
            </a:fld>
            <a:endParaRPr lang="de-DE" dirty="0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 altLang="de-DE" smtClean="0"/>
              <a:t>10.10.2018</a:t>
            </a:r>
            <a:endParaRPr lang="de-DE" altLang="de-DE" dirty="0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de-DE" altLang="de-DE" smtClean="0">
                <a:latin typeface="Calibri"/>
                <a:cs typeface="Calibri"/>
              </a:rPr>
              <a:t>© Max Musterfrau c/o IHK-Akademie Ostwestfalen GmbH</a:t>
            </a:r>
            <a:endParaRPr lang="de-DE" altLang="de-DE" dirty="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797913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Messtechnik</a:t>
            </a:r>
          </a:p>
          <a:p>
            <a:r>
              <a:rPr lang="de-DE" dirty="0"/>
              <a:t>Elektrotechnik, Elektronik, Steuerungstechnik</a:t>
            </a:r>
          </a:p>
          <a:p>
            <a:r>
              <a:rPr lang="de-DE" dirty="0"/>
              <a:t>Technisches Zeichnen</a:t>
            </a:r>
          </a:p>
          <a:p>
            <a:r>
              <a:rPr lang="de-DE" dirty="0"/>
              <a:t>spanenden Formgebung</a:t>
            </a:r>
          </a:p>
          <a:p>
            <a:r>
              <a:rPr lang="de-DE" dirty="0" smtClean="0"/>
              <a:t>Fertigungstechnik</a:t>
            </a:r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 altLang="de-DE" smtClean="0"/>
              <a:t>10.10.2018</a:t>
            </a:r>
            <a:endParaRPr lang="de-DE" alt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 altLang="de-DE" smtClean="0">
                <a:latin typeface="Calibri"/>
                <a:cs typeface="Calibri"/>
              </a:rPr>
              <a:t>© Max Musterfrau c/o IHK-Akademie Ostwestfalen GmbH</a:t>
            </a:r>
            <a:endParaRPr lang="de-DE" altLang="de-DE" dirty="0">
              <a:latin typeface="Calibri"/>
              <a:cs typeface="Calibri"/>
            </a:endParaRPr>
          </a:p>
        </p:txBody>
      </p:sp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/>
              <a:t>Technik für Kaufleute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241DCF0-0B3D-CE4C-87F5-411F91F3E96A}" type="slidenum">
              <a:rPr lang="de-DE" smtClean="0"/>
              <a:pPr/>
              <a:t>2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00417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Die </a:t>
            </a:r>
            <a:r>
              <a:rPr lang="de-DE" dirty="0" err="1"/>
              <a:t>wirtschaft</a:t>
            </a:r>
            <a:r>
              <a:rPr lang="de-DE" dirty="0"/>
              <a:t> heute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Referent Max Musterfrau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 altLang="de-DE" smtClean="0"/>
              <a:t>10.10.2018</a:t>
            </a:r>
            <a:endParaRPr lang="de-DE" alt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 altLang="de-DE" smtClean="0">
                <a:latin typeface="Calibri"/>
                <a:cs typeface="Calibri"/>
              </a:rPr>
              <a:t>© Max Musterfrau c/o IHK-Akademie Ostwestfalen GmbH</a:t>
            </a:r>
            <a:endParaRPr lang="de-DE" altLang="de-DE" dirty="0">
              <a:latin typeface="Calibri"/>
              <a:cs typeface="Calibri"/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241DCF0-0B3D-CE4C-87F5-411F91F3E96A}" type="slidenum">
              <a:rPr lang="de-DE" smtClean="0"/>
              <a:pPr/>
              <a:t>3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71599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Technik für Kaufleute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Werkzeugtechnologie</a:t>
            </a:r>
          </a:p>
          <a:p>
            <a:r>
              <a:rPr lang="de-DE" dirty="0"/>
              <a:t>Dreh- und Frässtrategien</a:t>
            </a:r>
          </a:p>
          <a:p>
            <a:r>
              <a:rPr lang="de-DE" dirty="0"/>
              <a:t>Mehrseitenbearbeitung</a:t>
            </a:r>
          </a:p>
          <a:p>
            <a:r>
              <a:rPr lang="de-DE" dirty="0"/>
              <a:t>Arbeiten mit angetriebenen Werkzeugen (Grundlagen)</a:t>
            </a:r>
          </a:p>
          <a:p>
            <a:r>
              <a:rPr lang="de-DE" dirty="0"/>
              <a:t>Einführung in das Arbeiten mit einem CAD/CAN-</a:t>
            </a:r>
            <a:r>
              <a:rPr lang="de-DE" dirty="0" smtClean="0"/>
              <a:t>System</a:t>
            </a:r>
            <a:endParaRPr lang="de-DE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de-DE" dirty="0"/>
              <a:t>Das Aufbauseminar wendet sich an alle Mitarbeiterinnen und Mitarbeiter aus dem Metallbereich, die über Grundlagenkenntnisse verfügen.</a:t>
            </a:r>
          </a:p>
          <a:p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 altLang="de-DE" smtClean="0"/>
              <a:t>10.10.2018</a:t>
            </a:r>
            <a:endParaRPr lang="de-DE" alt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 altLang="de-DE" smtClean="0">
                <a:latin typeface="Calibri"/>
                <a:cs typeface="Calibri"/>
              </a:rPr>
              <a:t>© Max Musterfrau c/o IHK-Akademie Ostwestfalen GmbH</a:t>
            </a:r>
            <a:endParaRPr lang="de-DE" altLang="de-DE" dirty="0">
              <a:latin typeface="Calibri"/>
              <a:cs typeface="Calibri"/>
            </a:endParaRP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241DCF0-0B3D-CE4C-87F5-411F91F3E96A}" type="slidenum">
              <a:rPr lang="de-DE" smtClean="0"/>
              <a:pPr/>
              <a:t>4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55505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 altLang="de-DE" smtClean="0"/>
              <a:t>10.10.2018</a:t>
            </a:r>
            <a:endParaRPr lang="de-DE" alt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 altLang="de-DE" smtClean="0">
                <a:latin typeface="Calibri"/>
                <a:cs typeface="Calibri"/>
              </a:rPr>
              <a:t>© Max Musterfrau c/o IHK-Akademie Ostwestfalen GmbH</a:t>
            </a:r>
            <a:endParaRPr lang="de-DE" altLang="de-DE" dirty="0">
              <a:latin typeface="Calibri"/>
              <a:cs typeface="Calibri"/>
            </a:endParaRPr>
          </a:p>
        </p:txBody>
      </p:sp>
      <p:pic>
        <p:nvPicPr>
          <p:cNvPr id="6" name="Bildplatzhalter 5" descr="_DSC5550.jpg"/>
          <p:cNvPicPr>
            <a:picLocks noGrp="1" noChangeAspect="1"/>
          </p:cNvPicPr>
          <p:nvPr>
            <p:ph type="pic" sz="quarter" idx="1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085" b="15085"/>
          <a:stretch>
            <a:fillRect/>
          </a:stretch>
        </p:blipFill>
        <p:spPr/>
      </p:pic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241DCF0-0B3D-CE4C-87F5-411F91F3E96A}" type="slidenum">
              <a:rPr lang="de-DE" smtClean="0"/>
              <a:pPr/>
              <a:t>5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09274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DE" dirty="0"/>
              <a:t>Punkt eins</a:t>
            </a:r>
          </a:p>
          <a:p>
            <a:r>
              <a:rPr lang="de-DE" dirty="0"/>
              <a:t>Textbeitrag </a:t>
            </a:r>
            <a:r>
              <a:rPr lang="de-DE" dirty="0" smtClean="0"/>
              <a:t>eins</a:t>
            </a:r>
            <a:endParaRPr lang="de-DE" dirty="0"/>
          </a:p>
          <a:p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de-DE" dirty="0"/>
              <a:t>Punkt </a:t>
            </a:r>
            <a:r>
              <a:rPr lang="de-DE" dirty="0" smtClean="0"/>
              <a:t>zwei</a:t>
            </a:r>
            <a:endParaRPr lang="de-DE" dirty="0"/>
          </a:p>
          <a:p>
            <a:r>
              <a:rPr lang="de-DE" dirty="0"/>
              <a:t>Textbeitrag zwei</a:t>
            </a:r>
          </a:p>
          <a:p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 altLang="de-DE" smtClean="0"/>
              <a:t>10.10.2018</a:t>
            </a:r>
            <a:endParaRPr lang="de-DE" alt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 altLang="de-DE" smtClean="0">
                <a:latin typeface="Calibri"/>
                <a:cs typeface="Calibri"/>
              </a:rPr>
              <a:t>© Max Musterfrau c/o IHK-Akademie Ostwestfalen GmbH</a:t>
            </a:r>
            <a:endParaRPr lang="de-DE" altLang="de-DE" dirty="0">
              <a:latin typeface="Calibri"/>
              <a:cs typeface="Calibri"/>
            </a:endParaRPr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/>
              <a:t>Hier eine Headline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241DCF0-0B3D-CE4C-87F5-411F91F3E96A}" type="slidenum">
              <a:rPr lang="de-DE" smtClean="0"/>
              <a:pPr/>
              <a:t>6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27977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/>
              <a:t>Hier eine Headline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Überschrift </a:t>
            </a:r>
            <a:r>
              <a:rPr lang="de-DE" dirty="0" smtClean="0"/>
              <a:t>1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de-DE" dirty="0"/>
              <a:t>Ein schöner Vergleich ist das</a:t>
            </a:r>
          </a:p>
          <a:p>
            <a:r>
              <a:rPr lang="de-DE" dirty="0"/>
              <a:t>Hier eine Vorlage für den linken Text</a:t>
            </a:r>
          </a:p>
          <a:p>
            <a:pPr marL="0" indent="0">
              <a:buNone/>
            </a:pP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de-DE" dirty="0"/>
              <a:t>Überschrift </a:t>
            </a:r>
            <a:r>
              <a:rPr lang="de-DE" dirty="0" smtClean="0"/>
              <a:t>2</a:t>
            </a:r>
            <a:endParaRPr lang="de-DE" dirty="0"/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de-DE" dirty="0"/>
              <a:t>Man kann hier die Argumente für die 2. Überschrift lesen</a:t>
            </a:r>
          </a:p>
          <a:p>
            <a:r>
              <a:rPr lang="de-DE" dirty="0"/>
              <a:t>Das ist die bessere </a:t>
            </a:r>
            <a:r>
              <a:rPr lang="de-DE" dirty="0" smtClean="0"/>
              <a:t>Variante</a:t>
            </a:r>
            <a:endParaRPr lang="de-DE" dirty="0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 altLang="de-DE" smtClean="0"/>
              <a:t>10.10.2018</a:t>
            </a:r>
            <a:endParaRPr lang="de-DE" altLang="de-DE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 altLang="de-DE" smtClean="0">
                <a:latin typeface="Calibri"/>
                <a:cs typeface="Calibri"/>
              </a:rPr>
              <a:t>© Max Musterfrau c/o IHK-Akademie Ostwestfalen GmbH</a:t>
            </a:r>
            <a:endParaRPr lang="de-DE" altLang="de-DE" dirty="0">
              <a:latin typeface="Calibri"/>
              <a:cs typeface="Calibri"/>
            </a:endParaRPr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41DCF0-0B3D-CE4C-87F5-411F91F3E96A}" type="slidenum">
              <a:rPr lang="de-DE" smtClean="0"/>
              <a:pPr/>
              <a:t>7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103846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extplatzhalter 1"/>
          <p:cNvSpPr>
            <a:spLocks noGrp="1"/>
          </p:cNvSpPr>
          <p:nvPr>
            <p:ph type="body" orient="vert" idx="1"/>
          </p:nvPr>
        </p:nvSpPr>
        <p:spPr/>
        <p:txBody>
          <a:bodyPr/>
          <a:lstStyle/>
          <a:p>
            <a:r>
              <a:rPr lang="de-DE" dirty="0"/>
              <a:t>Messtechnik</a:t>
            </a:r>
          </a:p>
          <a:p>
            <a:r>
              <a:rPr lang="de-DE" dirty="0"/>
              <a:t>Elektrotechnik, Elektronik, Steuerungstechnik</a:t>
            </a:r>
          </a:p>
          <a:p>
            <a:r>
              <a:rPr lang="de-DE" dirty="0"/>
              <a:t>Technisches Zeichnen</a:t>
            </a:r>
          </a:p>
          <a:p>
            <a:r>
              <a:rPr lang="de-DE" dirty="0"/>
              <a:t>spanenden Formgebung</a:t>
            </a:r>
          </a:p>
          <a:p>
            <a:r>
              <a:rPr lang="de-DE" dirty="0"/>
              <a:t>Fertigungstechnik</a:t>
            </a: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/>
              <a:t>Hier steht die Headline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241DCF0-0B3D-CE4C-87F5-411F91F3E96A}" type="slidenum">
              <a:rPr lang="de-DE" smtClean="0"/>
              <a:pPr/>
              <a:t>8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de-DE" altLang="de-DE" smtClean="0"/>
              <a:t>10.10.2018</a:t>
            </a:r>
            <a:endParaRPr lang="de-DE" alt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de-DE" altLang="de-DE" smtClean="0">
                <a:latin typeface="Calibri"/>
                <a:cs typeface="Calibri"/>
              </a:rPr>
              <a:t>© Max Musterfrau c/o IHK-Akademie Ostwestfalen GmbH</a:t>
            </a:r>
            <a:endParaRPr lang="de-DE" altLang="de-DE" dirty="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781841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Messtechnik</a:t>
            </a:r>
          </a:p>
          <a:p>
            <a:pPr lvl="1"/>
            <a:r>
              <a:rPr lang="de-DE" dirty="0" smtClean="0"/>
              <a:t>Mit den Unterpunkten a,</a:t>
            </a:r>
            <a:r>
              <a:rPr lang="de-DE" dirty="0"/>
              <a:t> </a:t>
            </a:r>
            <a:r>
              <a:rPr lang="de-DE" dirty="0" smtClean="0"/>
              <a:t>b, c</a:t>
            </a:r>
            <a:endParaRPr lang="de-DE" dirty="0"/>
          </a:p>
          <a:p>
            <a:r>
              <a:rPr lang="de-DE" dirty="0"/>
              <a:t>Elektrotechnik, Elektronik, Steuerungstechnik</a:t>
            </a:r>
          </a:p>
          <a:p>
            <a:r>
              <a:rPr lang="de-DE" dirty="0"/>
              <a:t>Technisches Zeichnen</a:t>
            </a:r>
          </a:p>
          <a:p>
            <a:r>
              <a:rPr lang="de-DE" dirty="0"/>
              <a:t>spanenden Formgebung</a:t>
            </a:r>
          </a:p>
          <a:p>
            <a:r>
              <a:rPr lang="de-DE" dirty="0"/>
              <a:t>Fertigungstechnik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 altLang="de-DE" smtClean="0"/>
              <a:t>10.10.2018</a:t>
            </a:r>
            <a:endParaRPr lang="de-DE" alt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 altLang="de-DE" smtClean="0">
                <a:latin typeface="Calibri"/>
                <a:cs typeface="Calibri"/>
              </a:rPr>
              <a:t>© Max Musterfrau c/o IHK-Akademie Ostwestfalen GmbH</a:t>
            </a:r>
            <a:endParaRPr lang="de-DE" altLang="de-DE" dirty="0">
              <a:latin typeface="Calibri"/>
              <a:cs typeface="Calibri"/>
            </a:endParaRPr>
          </a:p>
        </p:txBody>
      </p:sp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/>
              <a:t>Hier noch eine Headline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241DCF0-0B3D-CE4C-87F5-411F91F3E96A}" type="slidenum">
              <a:rPr lang="de-DE" smtClean="0"/>
              <a:pPr/>
              <a:t>9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77572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tandarddesign">
  <a:themeElements>
    <a:clrScheme name="IHK_1">
      <a:dk1>
        <a:srgbClr val="003F64"/>
      </a:dk1>
      <a:lt1>
        <a:srgbClr val="FFFFFF"/>
      </a:lt1>
      <a:dk2>
        <a:srgbClr val="F2F2F2"/>
      </a:dk2>
      <a:lt2>
        <a:srgbClr val="283340"/>
      </a:lt2>
      <a:accent1>
        <a:srgbClr val="283340"/>
      </a:accent1>
      <a:accent2>
        <a:srgbClr val="99A841"/>
      </a:accent2>
      <a:accent3>
        <a:srgbClr val="7BA841"/>
      </a:accent3>
      <a:accent4>
        <a:srgbClr val="E7EAEC"/>
      </a:accent4>
      <a:accent5>
        <a:srgbClr val="D2D7D9"/>
      </a:accent5>
      <a:accent6>
        <a:srgbClr val="FFFFFF"/>
      </a:accent6>
      <a:hlink>
        <a:srgbClr val="1F327F"/>
      </a:hlink>
      <a:folHlink>
        <a:srgbClr val="A5A5A5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tandard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255</Words>
  <Application>Microsoft Office PowerPoint</Application>
  <PresentationFormat>Bildschirmpräsentation (16:9)</PresentationFormat>
  <Paragraphs>73</Paragraphs>
  <Slides>10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10</vt:i4>
      </vt:variant>
    </vt:vector>
  </HeadingPairs>
  <TitlesOfParts>
    <vt:vector size="15" baseType="lpstr">
      <vt:lpstr>Arial</vt:lpstr>
      <vt:lpstr>Calibri</vt:lpstr>
      <vt:lpstr>MetaKorrespondenz</vt:lpstr>
      <vt:lpstr>ヒラギノ角ゴ Pro W3</vt:lpstr>
      <vt:lpstr>Standarddesign</vt:lpstr>
      <vt:lpstr>PowerPoint-Präsentation</vt:lpstr>
      <vt:lpstr>Technik für Kaufleute</vt:lpstr>
      <vt:lpstr>Die wirtschaft heute</vt:lpstr>
      <vt:lpstr>Technik für Kaufleute</vt:lpstr>
      <vt:lpstr>PowerPoint-Präsentation</vt:lpstr>
      <vt:lpstr>Hier eine Headline</vt:lpstr>
      <vt:lpstr>Hier eine Headline</vt:lpstr>
      <vt:lpstr>Hier steht die Headline</vt:lpstr>
      <vt:lpstr>Hier noch eine Headline</vt:lpstr>
      <vt:lpstr>IHK-Akademie Ostwestfalen</vt:lpstr>
    </vt:vector>
  </TitlesOfParts>
  <Company>IHK Ostwestfalen zu Bielefeld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Top 6</dc:title>
  <dc:creator>IHK Ostwestfalen zu Bielefeld</dc:creator>
  <cp:lastModifiedBy>Lennart Kraenke</cp:lastModifiedBy>
  <cp:revision>230</cp:revision>
  <cp:lastPrinted>2018-09-21T08:02:33Z</cp:lastPrinted>
  <dcterms:created xsi:type="dcterms:W3CDTF">2003-09-05T12:05:22Z</dcterms:created>
  <dcterms:modified xsi:type="dcterms:W3CDTF">2019-03-15T13:55:40Z</dcterms:modified>
</cp:coreProperties>
</file>