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0" r:id="rId3"/>
    <p:sldId id="278" r:id="rId4"/>
    <p:sldId id="271" r:id="rId5"/>
    <p:sldId id="272" r:id="rId6"/>
    <p:sldId id="273" r:id="rId7"/>
    <p:sldId id="275" r:id="rId8"/>
    <p:sldId id="274" r:id="rId9"/>
    <p:sldId id="265" r:id="rId10"/>
    <p:sldId id="267" r:id="rId11"/>
    <p:sldId id="276" r:id="rId1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48">
          <p15:clr>
            <a:srgbClr val="A4A3A4"/>
          </p15:clr>
        </p15:guide>
        <p15:guide id="2" pos="5629">
          <p15:clr>
            <a:srgbClr val="A4A3A4"/>
          </p15:clr>
        </p15:guide>
        <p15:guide id="3" pos="1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2"/>
    <a:srgbClr val="003E99"/>
    <a:srgbClr val="D0DBF0"/>
    <a:srgbClr val="2B4A81"/>
    <a:srgbClr val="00508F"/>
    <a:srgbClr val="D0D8E3"/>
    <a:srgbClr val="CFDDF5"/>
    <a:srgbClr val="304D96"/>
    <a:srgbClr val="365DA2"/>
    <a:srgbClr val="2938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1" autoAdjust="0"/>
    <p:restoredTop sz="94660"/>
  </p:normalViewPr>
  <p:slideViewPr>
    <p:cSldViewPr snapToObjects="1">
      <p:cViewPr varScale="1">
        <p:scale>
          <a:sx n="155" d="100"/>
          <a:sy n="155" d="100"/>
        </p:scale>
        <p:origin x="2064" y="138"/>
      </p:cViewPr>
      <p:guideLst>
        <p:guide orient="horz" pos="648"/>
        <p:guide pos="5629"/>
        <p:guide pos="1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1B2321F-6B8E-6542-BDC7-972C05FD04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106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4E1E797-E05C-E94D-9903-68DAA2F1C6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017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3838" y="3886200"/>
            <a:ext cx="8712200" cy="2135088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861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3200" y="1508787"/>
            <a:ext cx="8712200" cy="499255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23838" y="1028733"/>
            <a:ext cx="8712200" cy="3889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92552" y="6535076"/>
            <a:ext cx="648072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9" y="6535076"/>
            <a:ext cx="6980185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7783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76256" y="1124742"/>
            <a:ext cx="2066400" cy="54000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3838" y="1124744"/>
            <a:ext cx="6652418" cy="5400000"/>
          </a:xfrm>
        </p:spPr>
        <p:txBody>
          <a:bodyPr vert="eaVert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92552" y="6535076"/>
            <a:ext cx="648072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9" y="6535076"/>
            <a:ext cx="6980185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428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838" y="1700808"/>
            <a:ext cx="8716786" cy="48132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23838" y="1028733"/>
            <a:ext cx="8716786" cy="3889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55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200" y="4406901"/>
            <a:ext cx="8717424" cy="20944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3838" y="2906713"/>
            <a:ext cx="8716786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9557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3200" y="1892830"/>
            <a:ext cx="4284000" cy="46085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4165" y="1892829"/>
            <a:ext cx="4284000" cy="46085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23200" y="1028733"/>
            <a:ext cx="8712838" cy="3889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012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200" y="1028733"/>
            <a:ext cx="8717424" cy="3889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3200" y="1535113"/>
            <a:ext cx="428400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3200" y="2174875"/>
            <a:ext cx="4284000" cy="43264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65559" y="1535113"/>
            <a:ext cx="428400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5559" y="2174875"/>
            <a:ext cx="4284000" cy="43264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3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23200" y="1028733"/>
            <a:ext cx="8689104" cy="38890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71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223839" y="1123950"/>
            <a:ext cx="8716786" cy="540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496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839" y="1128280"/>
            <a:ext cx="3241677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128281"/>
            <a:ext cx="5365574" cy="5373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3839" y="2276874"/>
            <a:ext cx="3241676" cy="42244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397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838" y="5225752"/>
            <a:ext cx="7027168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3838" y="1124744"/>
            <a:ext cx="8718082" cy="40324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3838" y="5792490"/>
            <a:ext cx="7027168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1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8292552" y="6535076"/>
            <a:ext cx="648072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9" y="6535076"/>
            <a:ext cx="6980185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198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GAKA\Marketing_Öffentlichkeitsarbeit\Logos_Schriften_Unterschriften\Logo\Normal\RGB\IHK_Akademie_Logo_rgb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2259"/>
            <a:ext cx="2587245" cy="59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3838" y="1988840"/>
            <a:ext cx="8716786" cy="451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92552" y="6535076"/>
            <a:ext cx="648072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9" y="6535076"/>
            <a:ext cx="6980185" cy="25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23838" y="1124744"/>
            <a:ext cx="8712000" cy="672075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332318"/>
            <a:ext cx="475606" cy="374649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223200" y="1028733"/>
            <a:ext cx="8712000" cy="0"/>
          </a:xfrm>
          <a:prstGeom prst="line">
            <a:avLst/>
          </a:prstGeom>
          <a:ln w="381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 userDrawn="1"/>
        </p:nvCxnSpPr>
        <p:spPr>
          <a:xfrm>
            <a:off x="228624" y="6540244"/>
            <a:ext cx="8712000" cy="0"/>
          </a:xfrm>
          <a:prstGeom prst="line">
            <a:avLst/>
          </a:prstGeom>
          <a:ln w="381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32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8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4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000" b="0" i="0">
          <a:solidFill>
            <a:srgbClr val="003E72"/>
          </a:solidFill>
          <a:latin typeface="+mn-lt"/>
          <a:ea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0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Seminar Buchführung im Mittelstand</a:t>
            </a:r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457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Messtechnik</a:t>
            </a:r>
          </a:p>
          <a:p>
            <a:pPr lvl="1"/>
            <a:r>
              <a:rPr lang="de-DE" dirty="0" smtClean="0"/>
              <a:t>Mit den Unterpunkten a,</a:t>
            </a:r>
            <a:r>
              <a:rPr lang="de-DE" dirty="0"/>
              <a:t> </a:t>
            </a:r>
            <a:r>
              <a:rPr lang="de-DE" dirty="0" smtClean="0"/>
              <a:t>b, c</a:t>
            </a:r>
            <a:endParaRPr lang="de-DE" dirty="0"/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/>
              <a:t>Fertigungstechnik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Hier noch eine Headline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75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IHK-Akademie Ostwestfalen</a:t>
            </a:r>
            <a:endParaRPr lang="de-DE" dirty="0"/>
          </a:p>
        </p:txBody>
      </p:sp>
      <p:pic>
        <p:nvPicPr>
          <p:cNvPr id="8" name="Bildplatzhalter 7" descr="_DSC5564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Hier lässt es sich gut lernen! Danke für Ihr Vertrauen und Ihre Aufmerksamkeit.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791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Messtechnik</a:t>
            </a:r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 smtClean="0"/>
              <a:t>Fertigungstechnik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Technik für Kaufleute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4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Messtechnik</a:t>
            </a:r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/>
              <a:t>Fertigungstechnik</a:t>
            </a:r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Technik für Kaufleute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3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err="1"/>
              <a:t>wirtschaft</a:t>
            </a:r>
            <a:r>
              <a:rPr lang="de-DE" dirty="0"/>
              <a:t> heute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Referent Max Musterfrau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15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Technik für Kaufleute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Werkzeugtechnologie</a:t>
            </a:r>
          </a:p>
          <a:p>
            <a:r>
              <a:rPr lang="de-DE" dirty="0"/>
              <a:t>Dreh- und Frässtrategien</a:t>
            </a:r>
          </a:p>
          <a:p>
            <a:r>
              <a:rPr lang="de-DE" dirty="0"/>
              <a:t>Mehrseitenbearbeitung</a:t>
            </a:r>
          </a:p>
          <a:p>
            <a:r>
              <a:rPr lang="de-DE" dirty="0"/>
              <a:t>Arbeiten mit angetriebenen Werkzeugen (Grundlagen)</a:t>
            </a:r>
          </a:p>
          <a:p>
            <a:r>
              <a:rPr lang="de-DE" dirty="0"/>
              <a:t>Einführung in das Arbeiten mit einem CAD/CAN-</a:t>
            </a:r>
            <a:r>
              <a:rPr lang="de-DE" dirty="0" smtClean="0"/>
              <a:t>System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/>
              <a:t>Das Aufbauseminar wendet sich an alle Mitarbeiterinnen und Mitarbeiter aus dem Metallbereich, die über Grundlagenkenntnisse verfügen.</a:t>
            </a:r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55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pic>
        <p:nvPicPr>
          <p:cNvPr id="6" name="Bildplatzhalter 5" descr="_DSC5550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2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Punkt eins</a:t>
            </a:r>
          </a:p>
          <a:p>
            <a:r>
              <a:rPr lang="de-DE" dirty="0"/>
              <a:t>Textbeitrag </a:t>
            </a:r>
            <a:r>
              <a:rPr lang="de-DE" dirty="0" smtClean="0"/>
              <a:t>eins</a:t>
            </a:r>
            <a:endParaRPr lang="de-DE" dirty="0"/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Punkt </a:t>
            </a:r>
            <a:r>
              <a:rPr lang="de-DE" dirty="0" smtClean="0"/>
              <a:t>zwei</a:t>
            </a:r>
            <a:endParaRPr lang="de-DE" dirty="0"/>
          </a:p>
          <a:p>
            <a:r>
              <a:rPr lang="de-DE" dirty="0"/>
              <a:t>Textbeitrag zwei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Hier eine Headline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79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Hier eine 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Überschrift </a:t>
            </a:r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Ein schöner Vergleich ist das</a:t>
            </a:r>
          </a:p>
          <a:p>
            <a:r>
              <a:rPr lang="de-DE" dirty="0"/>
              <a:t>Hier eine Vorlage für den linken Text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Überschrift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/>
              <a:t>Man kann hier die Argumente für die 2. Überschrift lesen</a:t>
            </a:r>
          </a:p>
          <a:p>
            <a:r>
              <a:rPr lang="de-DE" dirty="0"/>
              <a:t>Das ist die bessere </a:t>
            </a:r>
            <a:r>
              <a:rPr lang="de-DE" dirty="0" smtClean="0"/>
              <a:t>Variante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38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extplatzhalter 1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de-DE" dirty="0"/>
              <a:t>Messtechnik</a:t>
            </a:r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/>
              <a:t>Fertigungstechnik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Hier steht die Headline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18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IHK_1">
      <a:dk1>
        <a:srgbClr val="003F64"/>
      </a:dk1>
      <a:lt1>
        <a:srgbClr val="FFFFFF"/>
      </a:lt1>
      <a:dk2>
        <a:srgbClr val="F2F2F2"/>
      </a:dk2>
      <a:lt2>
        <a:srgbClr val="283340"/>
      </a:lt2>
      <a:accent1>
        <a:srgbClr val="283340"/>
      </a:accent1>
      <a:accent2>
        <a:srgbClr val="99A841"/>
      </a:accent2>
      <a:accent3>
        <a:srgbClr val="7BA841"/>
      </a:accent3>
      <a:accent4>
        <a:srgbClr val="E7EAEC"/>
      </a:accent4>
      <a:accent5>
        <a:srgbClr val="D2D7D9"/>
      </a:accent5>
      <a:accent6>
        <a:srgbClr val="FFFFFF"/>
      </a:accent6>
      <a:hlink>
        <a:srgbClr val="1F327F"/>
      </a:hlink>
      <a:folHlink>
        <a:srgbClr val="A5A5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Bildschirmpräsentation 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MetaKorrespondenz</vt:lpstr>
      <vt:lpstr>ヒラギノ角ゴ Pro W3</vt:lpstr>
      <vt:lpstr>Standarddesign</vt:lpstr>
      <vt:lpstr>PowerPoint-Präsentation</vt:lpstr>
      <vt:lpstr>Technik für Kaufleute</vt:lpstr>
      <vt:lpstr>Technik für Kaufleute</vt:lpstr>
      <vt:lpstr>Die wirtschaft heute</vt:lpstr>
      <vt:lpstr>Technik für Kaufleute</vt:lpstr>
      <vt:lpstr>PowerPoint-Präsentation</vt:lpstr>
      <vt:lpstr>Hier eine Headline</vt:lpstr>
      <vt:lpstr>Hier eine Headline</vt:lpstr>
      <vt:lpstr>Hier steht die Headline</vt:lpstr>
      <vt:lpstr>Hier noch eine Headline</vt:lpstr>
      <vt:lpstr>IHK-Akademie Ostwestfalen</vt:lpstr>
    </vt:vector>
  </TitlesOfParts>
  <Company>IHK Ostwestfalen zu Bielefeld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6</dc:title>
  <dc:creator>IHK Ostwestfalen zu Bielefeld</dc:creator>
  <cp:lastModifiedBy>Lennart Kraenke</cp:lastModifiedBy>
  <cp:revision>238</cp:revision>
  <cp:lastPrinted>2018-09-24T12:29:19Z</cp:lastPrinted>
  <dcterms:created xsi:type="dcterms:W3CDTF">2003-09-05T12:05:22Z</dcterms:created>
  <dcterms:modified xsi:type="dcterms:W3CDTF">2019-03-15T13:55:27Z</dcterms:modified>
</cp:coreProperties>
</file>